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74" r:id="rId2"/>
    <p:sldId id="303" r:id="rId3"/>
    <p:sldId id="302" r:id="rId4"/>
    <p:sldId id="281" r:id="rId5"/>
    <p:sldId id="282" r:id="rId6"/>
    <p:sldId id="306" r:id="rId7"/>
    <p:sldId id="307" r:id="rId8"/>
    <p:sldId id="284" r:id="rId9"/>
    <p:sldId id="283" r:id="rId10"/>
    <p:sldId id="285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305" r:id="rId19"/>
    <p:sldId id="30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3D85991-EAC4-734F-BFFC-4275359A925A}">
          <p14:sldIdLst>
            <p14:sldId id="274"/>
          </p14:sldIdLst>
        </p14:section>
        <p14:section name="Introduction" id="{7A8C727E-191A-114C-9605-9CF6709A75FB}">
          <p14:sldIdLst>
            <p14:sldId id="303"/>
            <p14:sldId id="302"/>
            <p14:sldId id="281"/>
            <p14:sldId id="282"/>
            <p14:sldId id="306"/>
            <p14:sldId id="307"/>
            <p14:sldId id="284"/>
            <p14:sldId id="283"/>
            <p14:sldId id="285"/>
          </p14:sldIdLst>
        </p14:section>
        <p14:section name="Sample application" id="{1028F39E-61AE-814A-BB25-967117D060A5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305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3D3D"/>
    <a:srgbClr val="D67D7D"/>
    <a:srgbClr val="CA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30" d="100"/>
          <a:sy n="130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4A9EFB-1FBF-3439-BD61-8D4EC0C524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C0B90-23C3-CB4E-3D1A-6B0DBE4C7D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EC9A1-0B30-6C4D-AD78-1B0805C05D26}" type="datetimeFigureOut">
              <a:rPr lang="en-LV" smtClean="0"/>
              <a:t>16/03/2023</a:t>
            </a:fld>
            <a:endParaRPr lang="en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DD3E-39C1-EFA4-B462-4C53A143F8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C2313-777F-9E9D-F08C-098F0FF6DA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C1A72-D573-6F43-9469-0857DD26EA79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869723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BF0FD-14A1-FA4D-AB2C-F5A099EA8C8B}" type="datetimeFigureOut">
              <a:rPr lang="en-LV" smtClean="0"/>
              <a:t>16/03/2023</a:t>
            </a:fld>
            <a:endParaRPr lang="en-L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6B1C2-81A7-7B45-84AF-AFEE3E8D40F7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428732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2CE55994-930F-4C90-8C87-E9F0B5BD5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DEBA0CE-BDE3-4323-BD57-435186874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780162"/>
            <a:ext cx="6641970" cy="2303933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21446"/>
              <a:gd name="connsiteY0" fmla="*/ 0 h 1325563"/>
              <a:gd name="connsiteX1" fmla="*/ 2666321 w 3021446"/>
              <a:gd name="connsiteY1" fmla="*/ 9651 h 1325563"/>
              <a:gd name="connsiteX2" fmla="*/ 3021432 w 3021446"/>
              <a:gd name="connsiteY2" fmla="*/ 651419 h 1325563"/>
              <a:gd name="connsiteX3" fmla="*/ 2651021 w 3021446"/>
              <a:gd name="connsiteY3" fmla="*/ 1315913 h 1325563"/>
              <a:gd name="connsiteX4" fmla="*/ 0 w 3021446"/>
              <a:gd name="connsiteY4" fmla="*/ 1325563 h 1325563"/>
              <a:gd name="connsiteX5" fmla="*/ 0 w 3021446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1446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23982" y="124884"/>
                  <a:pt x="3021432" y="651419"/>
                </a:cubicBezTo>
                <a:cubicBezTo>
                  <a:pt x="3018882" y="1177954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54864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BE8F8A-0957-E7ED-D41C-4996ED74A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05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962D377-5870-4989-BFF3-325BA911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9AE74-BA76-4E96-97DF-93350285B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72538"/>
            <a:ext cx="6172200" cy="41885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47AF-C5E3-4E53-A16F-FAA86E10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9280"/>
            <a:ext cx="3932237" cy="4009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04500-2B16-418F-9912-85909C4AC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359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0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12DDDD-0294-4175-AFB7-3EA33260D2C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55692"/>
            <a:ext cx="10517188" cy="41684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59D8449-F741-4011-8CE0-E36F8DCE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93C039C-F93B-4669-9CCF-CA0A961DA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7F07FF5-6AC8-4467-A478-40279E631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5470183" y="3965553"/>
            <a:ext cx="6721818" cy="2093256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52513"/>
              <a:gd name="connsiteY0" fmla="*/ 0 h 1325563"/>
              <a:gd name="connsiteX1" fmla="*/ 2666321 w 3052513"/>
              <a:gd name="connsiteY1" fmla="*/ 9651 h 1325563"/>
              <a:gd name="connsiteX2" fmla="*/ 3052500 w 3052513"/>
              <a:gd name="connsiteY2" fmla="*/ 688380 h 1325563"/>
              <a:gd name="connsiteX3" fmla="*/ 2651021 w 3052513"/>
              <a:gd name="connsiteY3" fmla="*/ 1315913 h 1325563"/>
              <a:gd name="connsiteX4" fmla="*/ 0 w 3052513"/>
              <a:gd name="connsiteY4" fmla="*/ 1325563 h 1325563"/>
              <a:gd name="connsiteX5" fmla="*/ 0 w 3052513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2513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55050" y="161845"/>
                  <a:pt x="3052500" y="688380"/>
                </a:cubicBezTo>
                <a:cubicBezTo>
                  <a:pt x="3049950" y="1214915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91440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3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60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271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D6A570-BFE2-466F-96CE-A46A2896E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C67CE02-2FB1-4D33-9D37-50FF5E2B11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96331"/>
            <a:ext cx="10515600" cy="39452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11D3EBD-6B09-49A9-9576-28768E28D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A9905E75-6BF1-478D-0F58-7ACA112B8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83E1-8866-C7B6-D17F-B927C0C08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198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14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4BBB3D-D72B-441E-A93F-7D7C9183E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1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530BEB-DFEC-4F1F-8C43-A9A3C127DD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76012"/>
            <a:ext cx="10515600" cy="406104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715635C-7209-4997-965D-740A8DFBA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E706CD-97DE-EC83-3C8E-BBA8B1CA6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717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1765C3C-2955-4360-BDEC-2698304EA2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C7F830-9DA1-4ECD-B0FA-9629D12D3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37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72D5255E-6B31-4541-AD12-A15D1DEDEA7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2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89E6660B-7207-4BBE-A207-77BBE9BC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90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card&#10;&#10;Description automatically generated with medium confidence">
            <a:extLst>
              <a:ext uri="{FF2B5EF4-FFF2-40B4-BE49-F238E27FC236}">
                <a16:creationId xmlns:a16="http://schemas.microsoft.com/office/drawing/2014/main" id="{F8B2FB88-F156-41AC-8600-565335026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3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A53966A6-6F89-4DAE-A43C-D30234A8A4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3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D5254642-02C0-4B47-9BE2-708E4193B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4B6DB-9F15-4198-9B2F-5D69332D86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4722312" y="311708"/>
            <a:ext cx="7469688" cy="952888"/>
          </a:xfrm>
          <a:custGeom>
            <a:avLst/>
            <a:gdLst>
              <a:gd name="connsiteX0" fmla="*/ 0 w 7943740"/>
              <a:gd name="connsiteY0" fmla="*/ 0 h 1022502"/>
              <a:gd name="connsiteX1" fmla="*/ 3971870 w 7943740"/>
              <a:gd name="connsiteY1" fmla="*/ 0 h 1022502"/>
              <a:gd name="connsiteX2" fmla="*/ 7943740 w 7943740"/>
              <a:gd name="connsiteY2" fmla="*/ 511251 h 1022502"/>
              <a:gd name="connsiteX3" fmla="*/ 3971870 w 7943740"/>
              <a:gd name="connsiteY3" fmla="*/ 1022502 h 1022502"/>
              <a:gd name="connsiteX4" fmla="*/ 0 w 7943740"/>
              <a:gd name="connsiteY4" fmla="*/ 1022502 h 1022502"/>
              <a:gd name="connsiteX5" fmla="*/ 0 w 7943740"/>
              <a:gd name="connsiteY5" fmla="*/ 0 h 1022502"/>
              <a:gd name="connsiteX0" fmla="*/ 0 w 8529284"/>
              <a:gd name="connsiteY0" fmla="*/ 0 h 1022502"/>
              <a:gd name="connsiteX1" fmla="*/ 3971870 w 8529284"/>
              <a:gd name="connsiteY1" fmla="*/ 0 h 1022502"/>
              <a:gd name="connsiteX2" fmla="*/ 7943740 w 8529284"/>
              <a:gd name="connsiteY2" fmla="*/ 511251 h 1022502"/>
              <a:gd name="connsiteX3" fmla="*/ 7080830 w 8529284"/>
              <a:gd name="connsiteY3" fmla="*/ 992022 h 1022502"/>
              <a:gd name="connsiteX4" fmla="*/ 0 w 8529284"/>
              <a:gd name="connsiteY4" fmla="*/ 1022502 h 1022502"/>
              <a:gd name="connsiteX5" fmla="*/ 0 w 8529284"/>
              <a:gd name="connsiteY5" fmla="*/ 0 h 1022502"/>
              <a:gd name="connsiteX0" fmla="*/ 0 w 8349592"/>
              <a:gd name="connsiteY0" fmla="*/ 15240 h 1037742"/>
              <a:gd name="connsiteX1" fmla="*/ 6974150 w 8349592"/>
              <a:gd name="connsiteY1" fmla="*/ 0 h 1037742"/>
              <a:gd name="connsiteX2" fmla="*/ 7943740 w 8349592"/>
              <a:gd name="connsiteY2" fmla="*/ 526491 h 1037742"/>
              <a:gd name="connsiteX3" fmla="*/ 7080830 w 8349592"/>
              <a:gd name="connsiteY3" fmla="*/ 1007262 h 1037742"/>
              <a:gd name="connsiteX4" fmla="*/ 0 w 8349592"/>
              <a:gd name="connsiteY4" fmla="*/ 1037742 h 1037742"/>
              <a:gd name="connsiteX5" fmla="*/ 0 w 8349592"/>
              <a:gd name="connsiteY5" fmla="*/ 15240 h 1037742"/>
              <a:gd name="connsiteX0" fmla="*/ 0 w 9287194"/>
              <a:gd name="connsiteY0" fmla="*/ 15240 h 1037742"/>
              <a:gd name="connsiteX1" fmla="*/ 6974150 w 9287194"/>
              <a:gd name="connsiteY1" fmla="*/ 0 h 1037742"/>
              <a:gd name="connsiteX2" fmla="*/ 9284860 w 9287194"/>
              <a:gd name="connsiteY2" fmla="*/ 480771 h 1037742"/>
              <a:gd name="connsiteX3" fmla="*/ 7080830 w 9287194"/>
              <a:gd name="connsiteY3" fmla="*/ 1007262 h 1037742"/>
              <a:gd name="connsiteX4" fmla="*/ 0 w 9287194"/>
              <a:gd name="connsiteY4" fmla="*/ 1037742 h 1037742"/>
              <a:gd name="connsiteX5" fmla="*/ 0 w 9287194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862"/>
              <a:gd name="connsiteY0" fmla="*/ 15240 h 1037742"/>
              <a:gd name="connsiteX1" fmla="*/ 6974150 w 9284862"/>
              <a:gd name="connsiteY1" fmla="*/ 0 h 1037742"/>
              <a:gd name="connsiteX2" fmla="*/ 9284860 w 9284862"/>
              <a:gd name="connsiteY2" fmla="*/ 480771 h 1037742"/>
              <a:gd name="connsiteX3" fmla="*/ 6989390 w 9284862"/>
              <a:gd name="connsiteY3" fmla="*/ 1007262 h 1037742"/>
              <a:gd name="connsiteX4" fmla="*/ 0 w 9284862"/>
              <a:gd name="connsiteY4" fmla="*/ 1037742 h 1037742"/>
              <a:gd name="connsiteX5" fmla="*/ 0 w 9284862"/>
              <a:gd name="connsiteY5" fmla="*/ 15240 h 1037742"/>
              <a:gd name="connsiteX0" fmla="*/ 0 w 9284862"/>
              <a:gd name="connsiteY0" fmla="*/ 15752 h 1038254"/>
              <a:gd name="connsiteX1" fmla="*/ 6974150 w 9284862"/>
              <a:gd name="connsiteY1" fmla="*/ 512 h 1038254"/>
              <a:gd name="connsiteX2" fmla="*/ 9284860 w 9284862"/>
              <a:gd name="connsiteY2" fmla="*/ 481283 h 1038254"/>
              <a:gd name="connsiteX3" fmla="*/ 6989390 w 9284862"/>
              <a:gd name="connsiteY3" fmla="*/ 1007774 h 1038254"/>
              <a:gd name="connsiteX4" fmla="*/ 0 w 9284862"/>
              <a:gd name="connsiteY4" fmla="*/ 1038254 h 1038254"/>
              <a:gd name="connsiteX5" fmla="*/ 0 w 9284862"/>
              <a:gd name="connsiteY5" fmla="*/ 15752 h 1038254"/>
              <a:gd name="connsiteX0" fmla="*/ 0 w 7501789"/>
              <a:gd name="connsiteY0" fmla="*/ 15731 h 1038233"/>
              <a:gd name="connsiteX1" fmla="*/ 6974150 w 7501789"/>
              <a:gd name="connsiteY1" fmla="*/ 491 h 1038233"/>
              <a:gd name="connsiteX2" fmla="*/ 7501780 w 7501789"/>
              <a:gd name="connsiteY2" fmla="*/ 496502 h 1038233"/>
              <a:gd name="connsiteX3" fmla="*/ 6989390 w 7501789"/>
              <a:gd name="connsiteY3" fmla="*/ 1007753 h 1038233"/>
              <a:gd name="connsiteX4" fmla="*/ 0 w 7501789"/>
              <a:gd name="connsiteY4" fmla="*/ 1038233 h 1038233"/>
              <a:gd name="connsiteX5" fmla="*/ 0 w 7501789"/>
              <a:gd name="connsiteY5" fmla="*/ 15731 h 1038233"/>
              <a:gd name="connsiteX0" fmla="*/ 0 w 7501789"/>
              <a:gd name="connsiteY0" fmla="*/ 25667 h 1048169"/>
              <a:gd name="connsiteX1" fmla="*/ 6974150 w 7501789"/>
              <a:gd name="connsiteY1" fmla="*/ 10427 h 1048169"/>
              <a:gd name="connsiteX2" fmla="*/ 7501780 w 7501789"/>
              <a:gd name="connsiteY2" fmla="*/ 506438 h 1048169"/>
              <a:gd name="connsiteX3" fmla="*/ 6989390 w 7501789"/>
              <a:gd name="connsiteY3" fmla="*/ 1017689 h 1048169"/>
              <a:gd name="connsiteX4" fmla="*/ 0 w 7501789"/>
              <a:gd name="connsiteY4" fmla="*/ 1048169 h 1048169"/>
              <a:gd name="connsiteX5" fmla="*/ 0 w 7501789"/>
              <a:gd name="connsiteY5" fmla="*/ 25667 h 1048169"/>
              <a:gd name="connsiteX0" fmla="*/ 0 w 7547508"/>
              <a:gd name="connsiteY0" fmla="*/ 25667 h 1048169"/>
              <a:gd name="connsiteX1" fmla="*/ 6974150 w 7547508"/>
              <a:gd name="connsiteY1" fmla="*/ 10427 h 1048169"/>
              <a:gd name="connsiteX2" fmla="*/ 7547500 w 7547508"/>
              <a:gd name="connsiteY2" fmla="*/ 506438 h 1048169"/>
              <a:gd name="connsiteX3" fmla="*/ 6989390 w 7547508"/>
              <a:gd name="connsiteY3" fmla="*/ 1017689 h 1048169"/>
              <a:gd name="connsiteX4" fmla="*/ 0 w 7547508"/>
              <a:gd name="connsiteY4" fmla="*/ 1048169 h 1048169"/>
              <a:gd name="connsiteX5" fmla="*/ 0 w 7547508"/>
              <a:gd name="connsiteY5" fmla="*/ 25667 h 1048169"/>
              <a:gd name="connsiteX0" fmla="*/ 0 w 7547508"/>
              <a:gd name="connsiteY0" fmla="*/ 20882 h 1043384"/>
              <a:gd name="connsiteX1" fmla="*/ 6974150 w 7547508"/>
              <a:gd name="connsiteY1" fmla="*/ 5642 h 1043384"/>
              <a:gd name="connsiteX2" fmla="*/ 7547500 w 7547508"/>
              <a:gd name="connsiteY2" fmla="*/ 501653 h 1043384"/>
              <a:gd name="connsiteX3" fmla="*/ 6989390 w 7547508"/>
              <a:gd name="connsiteY3" fmla="*/ 1012904 h 1043384"/>
              <a:gd name="connsiteX4" fmla="*/ 0 w 7547508"/>
              <a:gd name="connsiteY4" fmla="*/ 1043384 h 1043384"/>
              <a:gd name="connsiteX5" fmla="*/ 0 w 7547508"/>
              <a:gd name="connsiteY5" fmla="*/ 20882 h 1043384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854 h 1029356"/>
              <a:gd name="connsiteX1" fmla="*/ 6974150 w 7547508"/>
              <a:gd name="connsiteY1" fmla="*/ 1342 h 1029356"/>
              <a:gd name="connsiteX2" fmla="*/ 7547500 w 7547508"/>
              <a:gd name="connsiteY2" fmla="*/ 487625 h 1029356"/>
              <a:gd name="connsiteX3" fmla="*/ 6989390 w 7547508"/>
              <a:gd name="connsiteY3" fmla="*/ 998876 h 1029356"/>
              <a:gd name="connsiteX4" fmla="*/ 0 w 7547508"/>
              <a:gd name="connsiteY4" fmla="*/ 1029356 h 1029356"/>
              <a:gd name="connsiteX5" fmla="*/ 0 w 7547508"/>
              <a:gd name="connsiteY5" fmla="*/ 6854 h 1029356"/>
              <a:gd name="connsiteX0" fmla="*/ 0 w 7547508"/>
              <a:gd name="connsiteY0" fmla="*/ 7726 h 1030228"/>
              <a:gd name="connsiteX1" fmla="*/ 6974150 w 7547508"/>
              <a:gd name="connsiteY1" fmla="*/ 2214 h 1030228"/>
              <a:gd name="connsiteX2" fmla="*/ 7547500 w 7547508"/>
              <a:gd name="connsiteY2" fmla="*/ 488497 h 1030228"/>
              <a:gd name="connsiteX3" fmla="*/ 6989390 w 7547508"/>
              <a:gd name="connsiteY3" fmla="*/ 999748 h 1030228"/>
              <a:gd name="connsiteX4" fmla="*/ 0 w 7547508"/>
              <a:gd name="connsiteY4" fmla="*/ 1030228 h 1030228"/>
              <a:gd name="connsiteX5" fmla="*/ 0 w 7547508"/>
              <a:gd name="connsiteY5" fmla="*/ 7726 h 1030228"/>
              <a:gd name="connsiteX0" fmla="*/ 0 w 7547508"/>
              <a:gd name="connsiteY0" fmla="*/ 10648 h 1033150"/>
              <a:gd name="connsiteX1" fmla="*/ 6974150 w 7547508"/>
              <a:gd name="connsiteY1" fmla="*/ 5136 h 1033150"/>
              <a:gd name="connsiteX2" fmla="*/ 7547500 w 7547508"/>
              <a:gd name="connsiteY2" fmla="*/ 491419 h 1033150"/>
              <a:gd name="connsiteX3" fmla="*/ 6989390 w 7547508"/>
              <a:gd name="connsiteY3" fmla="*/ 1002670 h 1033150"/>
              <a:gd name="connsiteX4" fmla="*/ 0 w 7547508"/>
              <a:gd name="connsiteY4" fmla="*/ 1033150 h 1033150"/>
              <a:gd name="connsiteX5" fmla="*/ 0 w 7547508"/>
              <a:gd name="connsiteY5" fmla="*/ 10648 h 1033150"/>
              <a:gd name="connsiteX0" fmla="*/ 0 w 7547508"/>
              <a:gd name="connsiteY0" fmla="*/ 6020 h 1028522"/>
              <a:gd name="connsiteX1" fmla="*/ 6974150 w 7547508"/>
              <a:gd name="connsiteY1" fmla="*/ 508 h 1028522"/>
              <a:gd name="connsiteX2" fmla="*/ 7547500 w 7547508"/>
              <a:gd name="connsiteY2" fmla="*/ 486791 h 1028522"/>
              <a:gd name="connsiteX3" fmla="*/ 6989390 w 7547508"/>
              <a:gd name="connsiteY3" fmla="*/ 1017497 h 1028522"/>
              <a:gd name="connsiteX4" fmla="*/ 0 w 7547508"/>
              <a:gd name="connsiteY4" fmla="*/ 1028522 h 1028522"/>
              <a:gd name="connsiteX5" fmla="*/ 0 w 7547508"/>
              <a:gd name="connsiteY5" fmla="*/ 6020 h 1028522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026 h 1046686"/>
              <a:gd name="connsiteX1" fmla="*/ 6974150 w 7547508"/>
              <a:gd name="connsiteY1" fmla="*/ 514 h 1046686"/>
              <a:gd name="connsiteX2" fmla="*/ 7547500 w 7547508"/>
              <a:gd name="connsiteY2" fmla="*/ 486797 h 1046686"/>
              <a:gd name="connsiteX3" fmla="*/ 6989390 w 7547508"/>
              <a:gd name="connsiteY3" fmla="*/ 1046686 h 1046686"/>
              <a:gd name="connsiteX4" fmla="*/ 0 w 7547508"/>
              <a:gd name="connsiteY4" fmla="*/ 1028528 h 1046686"/>
              <a:gd name="connsiteX5" fmla="*/ 0 w 7547508"/>
              <a:gd name="connsiteY5" fmla="*/ 6026 h 1046686"/>
              <a:gd name="connsiteX0" fmla="*/ 0 w 7547508"/>
              <a:gd name="connsiteY0" fmla="*/ 6024 h 1036957"/>
              <a:gd name="connsiteX1" fmla="*/ 6974150 w 7547508"/>
              <a:gd name="connsiteY1" fmla="*/ 512 h 1036957"/>
              <a:gd name="connsiteX2" fmla="*/ 7547500 w 7547508"/>
              <a:gd name="connsiteY2" fmla="*/ 486795 h 1036957"/>
              <a:gd name="connsiteX3" fmla="*/ 6989390 w 7547508"/>
              <a:gd name="connsiteY3" fmla="*/ 1036957 h 1036957"/>
              <a:gd name="connsiteX4" fmla="*/ 0 w 7547508"/>
              <a:gd name="connsiteY4" fmla="*/ 1028526 h 1036957"/>
              <a:gd name="connsiteX5" fmla="*/ 0 w 7547508"/>
              <a:gd name="connsiteY5" fmla="*/ 6024 h 1036957"/>
              <a:gd name="connsiteX0" fmla="*/ 0 w 7547508"/>
              <a:gd name="connsiteY0" fmla="*/ 6010 h 1036943"/>
              <a:gd name="connsiteX1" fmla="*/ 6974150 w 7547508"/>
              <a:gd name="connsiteY1" fmla="*/ 498 h 1036943"/>
              <a:gd name="connsiteX2" fmla="*/ 7547500 w 7547508"/>
              <a:gd name="connsiteY2" fmla="*/ 496509 h 1036943"/>
              <a:gd name="connsiteX3" fmla="*/ 6989390 w 7547508"/>
              <a:gd name="connsiteY3" fmla="*/ 1036943 h 1036943"/>
              <a:gd name="connsiteX4" fmla="*/ 0 w 7547508"/>
              <a:gd name="connsiteY4" fmla="*/ 1028512 h 1036943"/>
              <a:gd name="connsiteX5" fmla="*/ 0 w 7547508"/>
              <a:gd name="connsiteY5" fmla="*/ 6010 h 1036943"/>
              <a:gd name="connsiteX0" fmla="*/ 0 w 7547508"/>
              <a:gd name="connsiteY0" fmla="*/ 6665 h 1037598"/>
              <a:gd name="connsiteX1" fmla="*/ 6974150 w 7547508"/>
              <a:gd name="connsiteY1" fmla="*/ 1153 h 1037598"/>
              <a:gd name="connsiteX2" fmla="*/ 7547500 w 7547508"/>
              <a:gd name="connsiteY2" fmla="*/ 497164 h 1037598"/>
              <a:gd name="connsiteX3" fmla="*/ 6989390 w 7547508"/>
              <a:gd name="connsiteY3" fmla="*/ 1037598 h 1037598"/>
              <a:gd name="connsiteX4" fmla="*/ 0 w 7547508"/>
              <a:gd name="connsiteY4" fmla="*/ 1029167 h 1037598"/>
              <a:gd name="connsiteX5" fmla="*/ 0 w 7547508"/>
              <a:gd name="connsiteY5" fmla="*/ 6665 h 1037598"/>
              <a:gd name="connsiteX0" fmla="*/ 0 w 7547508"/>
              <a:gd name="connsiteY0" fmla="*/ 7148 h 1038081"/>
              <a:gd name="connsiteX1" fmla="*/ 6974150 w 7547508"/>
              <a:gd name="connsiteY1" fmla="*/ 1636 h 1038081"/>
              <a:gd name="connsiteX2" fmla="*/ 7547500 w 7547508"/>
              <a:gd name="connsiteY2" fmla="*/ 497647 h 1038081"/>
              <a:gd name="connsiteX3" fmla="*/ 6989390 w 7547508"/>
              <a:gd name="connsiteY3" fmla="*/ 1038081 h 1038081"/>
              <a:gd name="connsiteX4" fmla="*/ 0 w 7547508"/>
              <a:gd name="connsiteY4" fmla="*/ 1029650 h 1038081"/>
              <a:gd name="connsiteX5" fmla="*/ 0 w 7547508"/>
              <a:gd name="connsiteY5" fmla="*/ 7148 h 1038081"/>
              <a:gd name="connsiteX0" fmla="*/ 0 w 7547508"/>
              <a:gd name="connsiteY0" fmla="*/ 8454 h 1039387"/>
              <a:gd name="connsiteX1" fmla="*/ 6974150 w 7547508"/>
              <a:gd name="connsiteY1" fmla="*/ 2942 h 1039387"/>
              <a:gd name="connsiteX2" fmla="*/ 7547500 w 7547508"/>
              <a:gd name="connsiteY2" fmla="*/ 498953 h 1039387"/>
              <a:gd name="connsiteX3" fmla="*/ 6989390 w 7547508"/>
              <a:gd name="connsiteY3" fmla="*/ 1039387 h 1039387"/>
              <a:gd name="connsiteX4" fmla="*/ 0 w 7547508"/>
              <a:gd name="connsiteY4" fmla="*/ 1030956 h 1039387"/>
              <a:gd name="connsiteX5" fmla="*/ 0 w 7547508"/>
              <a:gd name="connsiteY5" fmla="*/ 8454 h 1039387"/>
              <a:gd name="connsiteX0" fmla="*/ 0 w 7469688"/>
              <a:gd name="connsiteY0" fmla="*/ 8454 h 1039387"/>
              <a:gd name="connsiteX1" fmla="*/ 6974150 w 7469688"/>
              <a:gd name="connsiteY1" fmla="*/ 2942 h 1039387"/>
              <a:gd name="connsiteX2" fmla="*/ 7469679 w 7469688"/>
              <a:gd name="connsiteY2" fmla="*/ 498953 h 1039387"/>
              <a:gd name="connsiteX3" fmla="*/ 6989390 w 7469688"/>
              <a:gd name="connsiteY3" fmla="*/ 1039387 h 1039387"/>
              <a:gd name="connsiteX4" fmla="*/ 0 w 7469688"/>
              <a:gd name="connsiteY4" fmla="*/ 1030956 h 1039387"/>
              <a:gd name="connsiteX5" fmla="*/ 0 w 7469688"/>
              <a:gd name="connsiteY5" fmla="*/ 8454 h 10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688" h="1039387">
                <a:moveTo>
                  <a:pt x="0" y="8454"/>
                </a:moveTo>
                <a:lnTo>
                  <a:pt x="6974150" y="2942"/>
                </a:lnTo>
                <a:cubicBezTo>
                  <a:pt x="6988433" y="-12298"/>
                  <a:pt x="7467139" y="14926"/>
                  <a:pt x="7469679" y="498953"/>
                </a:cubicBezTo>
                <a:cubicBezTo>
                  <a:pt x="7472219" y="982980"/>
                  <a:pt x="6988433" y="1024147"/>
                  <a:pt x="6989390" y="1039387"/>
                </a:cubicBezTo>
                <a:lnTo>
                  <a:pt x="0" y="1030956"/>
                </a:lnTo>
                <a:lnTo>
                  <a:pt x="0" y="8454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365760">
            <a:noAutofit/>
          </a:bodyPr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AA47A5-FB7E-4340-B472-2F80714207F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71440" y="1255691"/>
            <a:ext cx="7020560" cy="50198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B8D422-6A43-4CF0-BFF9-1B1808D02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44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D3AE7-FBB8-4034-AE36-6BED3EFC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GB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79AC6-6866-45A8-A5AA-494D7FAA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CC0BC-6831-49E8-941F-16B224757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168A-170C-4307-8859-E005AAB1F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9AEEE-D76B-48B1-9069-CDC689E9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8" y="250031"/>
            <a:ext cx="4553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61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3" r:id="rId3"/>
    <p:sldLayoutId id="2147483694" r:id="rId4"/>
    <p:sldLayoutId id="2147483695" r:id="rId5"/>
    <p:sldLayoutId id="2147483696" r:id="rId6"/>
    <p:sldLayoutId id="2147483698" r:id="rId7"/>
    <p:sldLayoutId id="2147483697" r:id="rId8"/>
    <p:sldLayoutId id="2147483675" r:id="rId9"/>
    <p:sldLayoutId id="2147483689" r:id="rId10"/>
    <p:sldLayoutId id="2147483691" r:id="rId11"/>
    <p:sldLayoutId id="214748369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5BC8F2-BEEB-43F5-A9CD-CAC8B1912D24}"/>
              </a:ext>
            </a:extLst>
          </p:cNvPr>
          <p:cNvSpPr>
            <a:spLocks noGrp="1"/>
          </p:cNvSpPr>
          <p:nvPr/>
        </p:nvSpPr>
        <p:spPr>
          <a:xfrm>
            <a:off x="-1" y="3429000"/>
            <a:ext cx="10078065" cy="1437968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b="1" dirty="0">
                <a:solidFill>
                  <a:schemeClr val="tx1"/>
                </a:solidFill>
              </a:rPr>
              <a:t>Gens &amp; Lens</a:t>
            </a:r>
          </a:p>
          <a:p>
            <a:pPr algn="r"/>
            <a:r>
              <a:rPr lang="en-GB" dirty="0">
                <a:solidFill>
                  <a:schemeClr val="tx1"/>
                </a:solidFill>
              </a:rPr>
              <a:t>Making generators composable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A26C3E-B3E1-01A2-EDB6-9110F515A757}"/>
              </a:ext>
            </a:extLst>
          </p:cNvPr>
          <p:cNvSpPr>
            <a:spLocks noGrp="1"/>
          </p:cNvSpPr>
          <p:nvPr/>
        </p:nvSpPr>
        <p:spPr>
          <a:xfrm flipH="1">
            <a:off x="6096000" y="5329083"/>
            <a:ext cx="6096000" cy="719623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by </a:t>
            </a:r>
            <a:r>
              <a:rPr lang="en-GB" dirty="0" err="1">
                <a:solidFill>
                  <a:schemeClr val="tx1"/>
                </a:solidFill>
              </a:rPr>
              <a:t>Aleksei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Shamenev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EDF670-5903-F9CE-9D79-A63C8676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459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23A5F-3E57-13C9-5629-D931E20AD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Lens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Optional</a:t>
            </a:r>
            <a:endParaRPr kumimoji="0" lang="en-LV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8D8A4-6B4A-7D98-91D2-F2982BA6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531510" cy="950976"/>
          </a:xfrm>
        </p:spPr>
        <p:txBody>
          <a:bodyPr/>
          <a:lstStyle/>
          <a:p>
            <a:r>
              <a:rPr lang="en-US" dirty="0"/>
              <a:t>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F2612-8F95-B2EC-FD91-17F725A79F0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Access to and transformation of immutable structures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2F9E-26C3-CB28-52AE-C7A6E077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E2599D-E501-2F10-955C-4C4642281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61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65B66-D7D8-164E-9FD1-19F171D4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address: Address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balance: Balance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anyCrypto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Crypto) =&gt;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address.copy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(country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Currency.CryptoCurr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anyCrypto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cryptoBalance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balance.copy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(currency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result    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stormlands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cryptoBalance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1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E3E628-DA6E-34D6-DAF8-6627BCF3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composition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F99E0-C88A-0822-00F2-3ED9AE223D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Lots of boilerplate code with .copy(..)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C5707-AD81-4810-523D-491AC3D3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C74AD-1B67-ADB0-357E-6AC966D4B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68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FA3D81-885A-EB67-D26B-2835F0428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Country]  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[Address](_.country)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AddressCityLens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City]        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[Address](_.city)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Currency]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[Balance](_.currency)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[Currency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 ??? // omitted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.andThen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2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F21E38-FA33-15B6-E39B-81AFE6DC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86B0-11BE-FA49-8DF0-03BE9C1DBE1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Optics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E5B24-F2EA-F2EA-8D5A-751A0E12A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449E8-E4E1-7BD6-1DB0-76790409D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080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39328E-527F-DC74-AF53-27AF0D8F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LensDSL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case class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BySetterStep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[_]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](fa: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setter: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 err="1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b &lt;- fb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endParaRPr lang="en-LV" sz="12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046C-0669-8AA7-D79E-D4002B9C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DBF2F-FEDF-AAC2-E4AD-8A54B4DFBCC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DSL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5633A-6446-F959-9278-F2C239E88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8B8B3-07AA-8BF1-E131-6F8C9C667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47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AD884-233A-8991-D2AC-C9AE372A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replace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replace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cryptoGen</a:t>
            </a: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accountTypeGen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 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 =&gt;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sz="1300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3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64E2C8-86CA-6D46-57D1-E14DF0A8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B19F6-DDE9-B7E7-AAFB-3E655D3AB1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Test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002B2-BEDC-0C0C-5CE4-8BFE15B57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75D1A-860E-E3B2-1923-A200BA971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92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590D4-5783-E287-5BC5-D985B9AA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GivenDomainLens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Country] 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City]    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AddressCityLens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Currency]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[Currency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endParaRPr lang="en-LV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E1527-BD35-E610-E643-2FD1B5DA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optics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3BE88-1DCC-BE70-9740-145C8265873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Define optics using `given`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C0316-F890-08EC-AD2E-0E896298E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1C9A-CA29-01D2-2E87-6433ABEFE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27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4824F-5681-5140-C070-882C6FB6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GivenLensDSL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extension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[_]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](fa: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setter: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m: 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 err="1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m: 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b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b &lt;- fb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endParaRPr lang="en-LV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BEC8-FD61-1264-F1E4-C657D36B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optics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B1EE-308B-E7BF-76DC-40938DC9C1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DSL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F5BC-A828-B122-FDEC-944382BF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2B59-62C1-E4B7-B61C-75EF37644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17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A71280-7F0E-EC0C-9455-555848A6C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cryptoGen</a:t>
            </a: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accountTypeGen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 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 =&gt;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sz="1300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32C76-2AAA-636C-DD69-F270351D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Implcit optics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F2E63-F854-4054-6988-C48145636FC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Test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991A-17BB-B63B-EE9D-B643C305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20B2-88E0-4A5A-8019-8F36C4D81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07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4824F-5681-5140-C070-882C6FB6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LV" sz="2400" dirty="0">
                <a:cs typeface="Courier New" panose="02070309020205020404" pitchFamily="49" charset="0"/>
              </a:rPr>
              <a:t>Optics autoderivation</a:t>
            </a:r>
          </a:p>
          <a:p>
            <a:r>
              <a:rPr lang="en-LV" sz="2400" dirty="0">
                <a:cs typeface="Courier New" panose="02070309020205020404" pitchFamily="49" charset="0"/>
              </a:rPr>
              <a:t>No need to explicitly define optics</a:t>
            </a:r>
          </a:p>
          <a:p>
            <a:r>
              <a:rPr lang="en-LV" sz="2400" dirty="0">
                <a:cs typeface="Courier New" panose="02070309020205020404" pitchFamily="49" charset="0"/>
              </a:rPr>
              <a:t>More requirements to the structures</a:t>
            </a:r>
          </a:p>
          <a:p>
            <a:pPr lvl="1"/>
            <a:r>
              <a:rPr lang="en-LV" sz="2400" dirty="0">
                <a:cs typeface="Courier New" panose="02070309020205020404" pitchFamily="49" charset="0"/>
              </a:rPr>
              <a:t>Unique types for fields within the structure of cases classes</a:t>
            </a:r>
          </a:p>
          <a:p>
            <a:pPr lvl="1"/>
            <a:r>
              <a:rPr lang="en-LV" sz="2400" dirty="0">
                <a:cs typeface="Courier New" panose="02070309020205020404" pitchFamily="49" charset="0"/>
              </a:rPr>
              <a:t>Or explicit markup of fields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BEC8-FD61-1264-F1E4-C657D36B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 Derivation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B1EE-308B-E7BF-76DC-40938DC9C1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Further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F5BC-A828-B122-FDEC-944382BF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2B59-62C1-E4B7-B61C-75EF37644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01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FEEF-3B66-517B-80EE-EA11CDC5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5666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3430A-F583-83C0-CDF4-6945506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Materials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39C5C-711E-F8ED-956F-55ABABE79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CC679-F5CA-08BF-82C2-74FCCDF12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E05556-8E65-4264-B7FC-4854FCB4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V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1F64C-958D-8112-A77D-48EC8786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46" y="1671484"/>
            <a:ext cx="4058107" cy="40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BE8706-E48E-38FA-11BD-C876B093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LV" sz="3200" dirty="0"/>
              <a:t>Problem definition</a:t>
            </a:r>
          </a:p>
          <a:p>
            <a:r>
              <a:rPr lang="en-LV" sz="3200" dirty="0"/>
              <a:t>Tech. stack</a:t>
            </a:r>
          </a:p>
          <a:p>
            <a:r>
              <a:rPr lang="en-GB" sz="3200" dirty="0"/>
              <a:t>Composable gens</a:t>
            </a:r>
            <a:endParaRPr lang="en-LV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78B25-B745-43D2-4283-F9EB9B56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B09E-B96B-731C-AE0E-A96E381279B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304AF-3152-A4BC-45C1-453584502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01220-EBEC-89F7-A61D-9FE858D8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71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6408A-AFDA-3863-FDE6-CB127DFE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3200" dirty="0"/>
              <a:t>Westeros</a:t>
            </a:r>
          </a:p>
          <a:p>
            <a:r>
              <a:rPr lang="en-US" sz="3200" dirty="0"/>
              <a:t>Mobile bank service</a:t>
            </a:r>
          </a:p>
          <a:p>
            <a:r>
              <a:rPr lang="en-US" sz="3200" dirty="0"/>
              <a:t>Lots of corner cases in its validation logic</a:t>
            </a:r>
          </a:p>
          <a:p>
            <a:r>
              <a:rPr lang="en-US" sz="3200" dirty="0"/>
              <a:t>Using property-based tests for the logic</a:t>
            </a:r>
            <a:endParaRPr lang="en-GB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DC5F2-DEF6-022C-780D-A9703F71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Problem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FF655-6940-29E4-E75A-FF634E0CB6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z="2000" dirty="0"/>
              <a:t>Bank accounts in Westeros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5C3FB-2301-3B2F-5E81-5105DE918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F78A5-812E-9939-8027-D01291F87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90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A3019-4860-086D-84D7-7B718303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V" sz="3200" dirty="0"/>
              <a:t>Lots of regions in the world</a:t>
            </a:r>
          </a:p>
          <a:p>
            <a:r>
              <a:rPr lang="en-US" sz="3200" dirty="0"/>
              <a:t>Lots of different regulations for banks: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Personal bank accounts are forbidden in </a:t>
            </a:r>
            <a:r>
              <a:rPr lang="en-GB" sz="2800" b="1" dirty="0" err="1"/>
              <a:t>Westerlands</a:t>
            </a:r>
            <a:r>
              <a:rPr lang="en-GB" sz="2800" dirty="0"/>
              <a:t>. Both fiat and crypto.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</a:t>
            </a:r>
            <a:r>
              <a:rPr lang="en-GB" sz="2800" b="1" dirty="0"/>
              <a:t>Crownlands</a:t>
            </a:r>
            <a:r>
              <a:rPr lang="en-GB" sz="2800" dirty="0"/>
              <a:t> allows using cryptocurrencies only for business and don't for personal use.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No cryptocurrencies are legal in </a:t>
            </a:r>
            <a:r>
              <a:rPr lang="en-GB" sz="2800" b="1" dirty="0"/>
              <a:t>Stormlands</a:t>
            </a:r>
            <a:r>
              <a:rPr lang="en-GB" sz="2800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And only </a:t>
            </a:r>
            <a:r>
              <a:rPr lang="en-GB" sz="2800" b="1" dirty="0"/>
              <a:t>Free Cities </a:t>
            </a:r>
            <a:r>
              <a:rPr lang="en-GB" sz="2800" dirty="0"/>
              <a:t>have no regulations for banks.</a:t>
            </a:r>
            <a:endParaRPr lang="en-LV" sz="2800" dirty="0"/>
          </a:p>
          <a:p>
            <a:endParaRPr lang="en-LV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B5806-8918-65F6-D107-D50D48C9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Validation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AC60E-9254-B13E-B5E1-B689F83EC7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Imaginary world, imaginary regulations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BEE196-1C26-E914-37B3-4A04B4D35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4B9CD9-1218-69EB-D890-0ABD6632C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08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E3115-6501-B46D-5EAA-697ACD36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final case class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private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b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</a:t>
            </a:r>
            <a:b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Address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</a:t>
            </a:r>
            <a:b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balance: Balance</a:t>
            </a:r>
            <a:b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)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derives </a:t>
            </a:r>
            <a:r>
              <a:rPr lang="en-GB" sz="1800" dirty="0" err="1">
                <a:solidFill>
                  <a:srgbClr val="4E807D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Eq</a:t>
            </a:r>
            <a:endParaRPr lang="en-GB" sz="1800" dirty="0">
              <a:solidFill>
                <a:srgbClr val="4E807D"/>
              </a:solidFill>
              <a:effectLst/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final case class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Address(country: Country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city: City)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derives </a:t>
            </a:r>
            <a:r>
              <a:rPr lang="en-GB" sz="1800" dirty="0" err="1">
                <a:solidFill>
                  <a:srgbClr val="4E807D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Eq</a:t>
            </a:r>
            <a:endParaRPr lang="en-GB" sz="1800" dirty="0">
              <a:solidFill>
                <a:srgbClr val="4E807D"/>
              </a:solidFill>
              <a:effectLst/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final case class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Balance(value: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Long,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currency: Currency)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derives </a:t>
            </a:r>
            <a:r>
              <a:rPr lang="en-GB" sz="1800" dirty="0" err="1">
                <a:solidFill>
                  <a:srgbClr val="4E807D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Eq</a:t>
            </a:r>
            <a:endParaRPr lang="en-GB" sz="1800" dirty="0">
              <a:solidFill>
                <a:srgbClr val="4E807D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18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enum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Currency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derives </a:t>
            </a:r>
            <a:r>
              <a:rPr lang="en-GB" sz="1800" dirty="0" err="1">
                <a:solidFill>
                  <a:srgbClr val="4E807D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Eq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  <a:b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case </a:t>
            </a:r>
            <a:r>
              <a:rPr lang="en-GB" sz="18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CoinCurr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(fiat: Coins)</a:t>
            </a:r>
            <a:b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case </a:t>
            </a:r>
            <a:r>
              <a:rPr lang="en-GB" sz="18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CryptoCurr</a:t>
            </a:r>
            <a: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(crypto: Crypto)</a:t>
            </a:r>
            <a:br>
              <a:rPr lang="en-GB" sz="18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B1743-3447-9CD6-2693-ED66A6DE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629832" cy="950976"/>
          </a:xfrm>
        </p:spPr>
        <p:txBody>
          <a:bodyPr/>
          <a:lstStyle/>
          <a:p>
            <a:r>
              <a:rPr lang="en-US" dirty="0"/>
              <a:t>Domain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AC375-EBF6-1C82-E2E0-DA9FFCCFC86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C019D6-7EE3-7B0D-60EF-C69385A0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0B841-4808-DD47-032E-155852125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0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A3019-4860-086D-84D7-7B718303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object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Account: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def </a:t>
            </a:r>
            <a:r>
              <a:rPr lang="en-GB" sz="1500" dirty="0">
                <a:solidFill>
                  <a:srgbClr val="FFC66D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make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</a:t>
            </a:r>
            <a:b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Address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</a:t>
            </a:r>
            <a:b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balance: Balance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): Either[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ValidationError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Account] =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if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billAddress.country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===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Country.Westerlands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&amp;&amp;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===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AccountType.Personal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) Left(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ValidationError.PersonalAccountsForbidden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billAddress.country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))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else if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(…) // omitted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) Left(…) // omitted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else if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billAddress.country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===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Country.Stormlands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&amp;&amp;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Currency.</a:t>
            </a:r>
            <a:r>
              <a:rPr lang="en-GB" sz="1500" i="1" dirty="0" err="1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isCrypto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balance.currency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)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) Left(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billAddress.country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))</a:t>
            </a:r>
            <a:b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else</a:t>
            </a:r>
            <a:b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</a:b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Right(Account(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accountType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GB" sz="1500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billAddress</a:t>
            </a:r>
            <a:r>
              <a:rPr lang="en-GB" sz="1500" dirty="0">
                <a:solidFill>
                  <a:srgbClr val="CC7832"/>
                </a:solidFill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GB" sz="15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balance))</a:t>
            </a:r>
            <a:endParaRPr lang="en-LV" sz="15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B5806-8918-65F6-D107-D50D48C9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Validation rules in Scala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AC60E-9254-B13E-B5E1-B689F83EC7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Imaginary world, imaginary regulations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BEE196-1C26-E914-37B3-4A04B4D35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4B9CD9-1218-69EB-D890-0ABD6632C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748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E3115-6501-B46D-5EAA-697ACD36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Scala 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ScalaCheck</a:t>
            </a:r>
            <a:endParaRPr kumimoji="0" lang="en-LV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LV" sz="3200" dirty="0">
                <a:solidFill>
                  <a:prstClr val="black"/>
                </a:solidFill>
              </a:rPr>
              <a:t>Monocle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B1743-3447-9CD6-2693-ED66A6DE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629832" cy="950976"/>
          </a:xfrm>
        </p:spPr>
        <p:txBody>
          <a:bodyPr/>
          <a:lstStyle/>
          <a:p>
            <a:r>
              <a:rPr lang="en-US" dirty="0"/>
              <a:t>Tech. stack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AC375-EBF6-1C82-E2E0-DA9FFCCFC86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C019D6-7EE3-7B0D-60EF-C69385A0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0B841-4808-DD47-032E-155852125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9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B9C807-0338-6320-42E2-C8E3ECB2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3200" dirty="0"/>
              <a:t>Property-based tests</a:t>
            </a:r>
          </a:p>
          <a:p>
            <a:r>
              <a:rPr lang="en-US" sz="3200" dirty="0"/>
              <a:t>Gen[T]</a:t>
            </a:r>
            <a:endParaRPr lang="en-LV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66A82-50AA-00D5-E0B4-77B5B176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4715"/>
            <a:ext cx="7600335" cy="950976"/>
          </a:xfrm>
        </p:spPr>
        <p:txBody>
          <a:bodyPr/>
          <a:lstStyle/>
          <a:p>
            <a:r>
              <a:rPr lang="en-US" dirty="0" err="1"/>
              <a:t>ScalaCheck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CFFA3-9846-3852-C381-8C1A04E39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B277B-6BC2-F8C5-F73E-B0D4B7542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786F87-D347-6349-18CA-D93B4958D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996782"/>
      </p:ext>
    </p:extLst>
  </p:cSld>
  <p:clrMapOvr>
    <a:masterClrMapping/>
  </p:clrMapOvr>
</p:sld>
</file>

<file path=ppt/theme/theme1.xml><?xml version="1.0" encoding="utf-8"?>
<a:theme xmlns:a="http://schemas.openxmlformats.org/drawingml/2006/main" name="OnAir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nAir_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3122E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nAir_PPT_Template_2022 (2)  -  Repaired" id="{B4438E27-CBA3-644B-8A4D-E239543DFEFB}" vid="{FCE60454-8E07-3446-8F80-68B548661F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{4D11FC67-549F-7741-BA4F-67C3E8CD94D3}tf10001076</Template>
  <TotalTime>2234</TotalTime>
  <Words>1320</Words>
  <Application>Microsoft Macintosh PowerPoint</Application>
  <PresentationFormat>Widescreen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Open Sans</vt:lpstr>
      <vt:lpstr>OnAir_Theme</vt:lpstr>
      <vt:lpstr>PowerPoint Presentation</vt:lpstr>
      <vt:lpstr>Materials</vt:lpstr>
      <vt:lpstr>Agenda</vt:lpstr>
      <vt:lpstr>Problem definition</vt:lpstr>
      <vt:lpstr>Validation rules</vt:lpstr>
      <vt:lpstr>Domain</vt:lpstr>
      <vt:lpstr>Validation rules in Scala</vt:lpstr>
      <vt:lpstr>Tech. stack</vt:lpstr>
      <vt:lpstr>ScalaCheck</vt:lpstr>
      <vt:lpstr>Monocle</vt:lpstr>
      <vt:lpstr>Manual composition</vt:lpstr>
      <vt:lpstr>Using Monocle</vt:lpstr>
      <vt:lpstr>Using Monocle</vt:lpstr>
      <vt:lpstr>Using Monocle</vt:lpstr>
      <vt:lpstr>Implicit optics</vt:lpstr>
      <vt:lpstr>Implicit optics</vt:lpstr>
      <vt:lpstr>Implcit optics</vt:lpstr>
      <vt:lpstr>Auto Derivation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Aleksei Shamenev</dc:creator>
  <cp:lastModifiedBy>Aleksei Shamenev</cp:lastModifiedBy>
  <cp:revision>25</cp:revision>
  <dcterms:created xsi:type="dcterms:W3CDTF">2022-11-23T06:42:04Z</dcterms:created>
  <dcterms:modified xsi:type="dcterms:W3CDTF">2023-03-16T14:47:38Z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OnAir_Theme:7</vt:lpwstr>
  </property>
  <property fmtid="{D5CDD505-2E9C-101B-9397-08002B2CF9AE}" pid="3" name="ClassificationContentMarkingFooterText">
    <vt:lpwstr>Internal - Intellectual Property</vt:lpwstr>
  </property>
  <property fmtid="{D5CDD505-2E9C-101B-9397-08002B2CF9AE}" pid="4" name="MSIP_Label_3b181a7a-98f3-4eb7-bb71-dfbcded8d8b1_Enabled">
    <vt:lpwstr>true</vt:lpwstr>
  </property>
  <property fmtid="{D5CDD505-2E9C-101B-9397-08002B2CF9AE}" pid="5" name="MSIP_Label_3b181a7a-98f3-4eb7-bb71-dfbcded8d8b1_SetDate">
    <vt:lpwstr>2022-11-23T07:31:07Z</vt:lpwstr>
  </property>
  <property fmtid="{D5CDD505-2E9C-101B-9397-08002B2CF9AE}" pid="6" name="MSIP_Label_3b181a7a-98f3-4eb7-bb71-dfbcded8d8b1_Method">
    <vt:lpwstr>Privileged</vt:lpwstr>
  </property>
  <property fmtid="{D5CDD505-2E9C-101B-9397-08002B2CF9AE}" pid="7" name="MSIP_Label_3b181a7a-98f3-4eb7-bb71-dfbcded8d8b1_Name">
    <vt:lpwstr>ES0002</vt:lpwstr>
  </property>
  <property fmtid="{D5CDD505-2E9C-101B-9397-08002B2CF9AE}" pid="8" name="MSIP_Label_3b181a7a-98f3-4eb7-bb71-dfbcded8d8b1_SiteId">
    <vt:lpwstr>72aa0d83-624a-4ebf-a683-1b9b45548610</vt:lpwstr>
  </property>
  <property fmtid="{D5CDD505-2E9C-101B-9397-08002B2CF9AE}" pid="9" name="MSIP_Label_3b181a7a-98f3-4eb7-bb71-dfbcded8d8b1_ActionId">
    <vt:lpwstr>69b37bd9-3f4a-4a05-9615-23c818d0e503</vt:lpwstr>
  </property>
  <property fmtid="{D5CDD505-2E9C-101B-9397-08002B2CF9AE}" pid="10" name="MSIP_Label_3b181a7a-98f3-4eb7-bb71-dfbcded8d8b1_ContentBits">
    <vt:lpwstr>0</vt:lpwstr>
  </property>
</Properties>
</file>